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60" r:id="rId4"/>
    <p:sldId id="263" r:id="rId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08"/>
    <p:restoredTop sz="94714"/>
  </p:normalViewPr>
  <p:slideViewPr>
    <p:cSldViewPr snapToGrid="0" snapToObjects="1">
      <p:cViewPr varScale="1">
        <p:scale>
          <a:sx n="60" d="100"/>
          <a:sy n="60" d="100"/>
        </p:scale>
        <p:origin x="74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CB691D-A929-A447-B5D3-279A663B91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E3517CD-F70F-2A40-81ED-FC013DBC46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9DB16C3-3237-0B42-A019-2054FE467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E825-8089-F24C-92D4-B94BF69B1C17}" type="datetimeFigureOut">
              <a:rPr lang="fr-FR" smtClean="0"/>
              <a:t>28/03/2024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2BA282A-DB91-E240-8CFE-CC2C5FFE9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86964E8-E1DB-4A47-9482-55AB06606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57C3D-AB0A-6947-AB5F-ED44E375D43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3090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05E244-CCDD-EA4D-A221-AA2476602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1DB85E4-9DE4-5445-ABC8-534F79CD65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73A0380-9946-8A45-911B-159D438D1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E825-8089-F24C-92D4-B94BF69B1C17}" type="datetimeFigureOut">
              <a:rPr lang="fr-FR" smtClean="0"/>
              <a:t>28/03/2024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AB601A3-D560-FD45-85C1-5F40F9C94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21622A6-4681-C443-A37E-92DB466C4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57C3D-AB0A-6947-AB5F-ED44E375D43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7933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2367688-B0E0-914A-9071-AE3CEF76B1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1F69BCB-8843-C144-AD6C-94FCC5FDC2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8300669-C650-494F-9CB1-4C445A607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E825-8089-F24C-92D4-B94BF69B1C17}" type="datetimeFigureOut">
              <a:rPr lang="fr-FR" smtClean="0"/>
              <a:t>28/03/2024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943FFEB-BAD4-1946-AB9A-DF938F35A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9548AB9-B15C-DC4D-8253-0D097C9D8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57C3D-AB0A-6947-AB5F-ED44E375D43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1108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D495B1-4D37-B246-BCF5-48AA91B35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05F27F5-0D40-B349-9FB0-0CB7223D49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959B60-31B5-ED44-8F9D-6DA740AB1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E825-8089-F24C-92D4-B94BF69B1C17}" type="datetimeFigureOut">
              <a:rPr lang="fr-FR" smtClean="0"/>
              <a:t>28/03/2024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44312B1-7615-EE40-9C12-9E067EB68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61DFCB3-7ABB-0445-AD4E-63B7F8728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57C3D-AB0A-6947-AB5F-ED44E375D43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4200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1EF005-7A3E-CA47-B701-3608A1AC8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8D185DF-BCF6-AB4F-90C5-5789BD0B0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2AD5ED9-E067-144A-B0DA-9FCCB45AB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E825-8089-F24C-92D4-B94BF69B1C17}" type="datetimeFigureOut">
              <a:rPr lang="fr-FR" smtClean="0"/>
              <a:t>28/03/2024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EA1CB67-41E0-0C45-ABE5-E9F42A2D6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2A713E6-324D-A149-8A92-EA7F44A6B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57C3D-AB0A-6947-AB5F-ED44E375D43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5991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87E047-F8CA-3142-9714-1E469D7C4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75EF1C3-F0B0-294E-B581-8DB1CCC2FA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2968CBF-D044-CF4D-A0D3-D8C1A792CE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B03A228-67AC-1C45-AA5B-12610FFE8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E825-8089-F24C-92D4-B94BF69B1C17}" type="datetimeFigureOut">
              <a:rPr lang="fr-FR" smtClean="0"/>
              <a:t>28/03/2024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A433CAA-6D93-D344-AD49-C0DB2CDA9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EC0E6BA-A4CA-BC4C-9A41-0B1B27AE5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57C3D-AB0A-6947-AB5F-ED44E375D43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4329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B9F639-A821-7B47-9072-9983E752A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968CF00-3C10-0A45-A723-701EADCDFC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EFC5E79-0BCB-134A-8BD9-4ABCFE49DB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95905CB-AA99-A942-8817-7B3BD9901A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245BB82-4DB1-1C4B-B022-B7F3460CFC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D02EE91-5F48-C642-B07B-8B9EEB269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E825-8089-F24C-92D4-B94BF69B1C17}" type="datetimeFigureOut">
              <a:rPr lang="fr-FR" smtClean="0"/>
              <a:t>28/03/2024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5B1FFF1-B000-404E-B126-6B89635CA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989FEB2-E537-E749-B455-D3790ED47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57C3D-AB0A-6947-AB5F-ED44E375D43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3921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436A48-7C25-404C-B15E-65B51FFA5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4608E73-3311-E540-8F37-95A9D3F08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E825-8089-F24C-92D4-B94BF69B1C17}" type="datetimeFigureOut">
              <a:rPr lang="fr-FR" smtClean="0"/>
              <a:t>28/03/2024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2F3BDAB-9176-924E-8BD4-8BDF5C284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8900FD8-4D7D-0B47-9B8D-3D8A0B9D6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57C3D-AB0A-6947-AB5F-ED44E375D43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7573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7696C2F-52F2-6B41-AD77-25BB5685F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E825-8089-F24C-92D4-B94BF69B1C17}" type="datetimeFigureOut">
              <a:rPr lang="fr-FR" smtClean="0"/>
              <a:t>28/03/2024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1A45F20-B5A1-FD41-84C1-B9C3DADF1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68350DD-0D99-0443-95EF-373514422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57C3D-AB0A-6947-AB5F-ED44E375D43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031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6FCDCF-564E-F040-9EB0-E71F06209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4C6E3FD-3CAC-0944-A355-6552668DB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3A08B78-27A5-E746-B0B0-0A9B9D858A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54B220F-A72D-D04D-93B2-DEEBEF29F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E825-8089-F24C-92D4-B94BF69B1C17}" type="datetimeFigureOut">
              <a:rPr lang="fr-FR" smtClean="0"/>
              <a:t>28/03/2024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8395D91-804D-594C-A194-070D0CB7B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F9AD4B3-4C4B-E94F-A321-89404371B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57C3D-AB0A-6947-AB5F-ED44E375D43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4609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A5E1C5-913C-4742-BE96-6FA8C31BA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7A3ED21-0E46-664F-9DC5-DB45EC282F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B6F2163-5B0F-6C43-8BB7-9DF66E8AAB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E692A25-3584-2E4B-B7A9-6C67AE046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E825-8089-F24C-92D4-B94BF69B1C17}" type="datetimeFigureOut">
              <a:rPr lang="fr-FR" smtClean="0"/>
              <a:t>28/03/2024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6EA75FE-28DB-7F46-AF07-4AB582D86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23E7806-1F53-7F4E-9F7D-6FB898318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57C3D-AB0A-6947-AB5F-ED44E375D43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2937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6273C5C-4328-4442-A9AD-81D117384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673F122-F629-914F-9993-3BDB12568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5742A2C-7538-754F-A7BE-6B00DD19DF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EAE825-8089-F24C-92D4-B94BF69B1C17}" type="datetimeFigureOut">
              <a:rPr lang="fr-FR" smtClean="0"/>
              <a:t>28/03/2024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EAB0153-96AA-504D-A36D-DDF8BAB25D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12A06A-8388-3E4C-9C49-D4C4A5D74C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57C3D-AB0A-6947-AB5F-ED44E375D43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0966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7E24E66D-6B13-5B4B-BAF1-DD3914927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0455" y="0"/>
            <a:ext cx="5611091" cy="6858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136EB47-F5FE-654D-9908-AC3BCCCAF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1898" y="0"/>
            <a:ext cx="5438062" cy="6858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A9DA093-2952-4D4C-BCFC-BDC9986B0E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0624" y="0"/>
            <a:ext cx="51921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516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318F0EB9-F913-E04B-AC24-DAE040652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3372" y="0"/>
            <a:ext cx="5186680" cy="685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08BB5D2-FE07-694B-B3D6-97CAE8ECC2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2835" y="0"/>
            <a:ext cx="5608320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4809655-03F7-E54F-8B56-40712F7353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9436" y="0"/>
            <a:ext cx="5435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092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nourriture, fruit, pomme&#10;&#10;Description générée automatiquement">
            <a:extLst>
              <a:ext uri="{FF2B5EF4-FFF2-40B4-BE49-F238E27FC236}">
                <a16:creationId xmlns:a16="http://schemas.microsoft.com/office/drawing/2014/main" id="{5917AB93-0197-320F-4657-82CDE630A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0740" y="627320"/>
            <a:ext cx="3546187" cy="6012711"/>
          </a:xfrm>
          <a:prstGeom prst="rect">
            <a:avLst/>
          </a:prstGeom>
        </p:spPr>
      </p:pic>
      <p:pic>
        <p:nvPicPr>
          <p:cNvPr id="7" name="Image 6" descr="Une image contenant texte, fruit, orange, nourriture&#10;&#10;Description générée automatiquement">
            <a:extLst>
              <a:ext uri="{FF2B5EF4-FFF2-40B4-BE49-F238E27FC236}">
                <a16:creationId xmlns:a16="http://schemas.microsoft.com/office/drawing/2014/main" id="{D324FD89-DCBB-CAB6-FE92-A6BB0D30F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292" y="634662"/>
            <a:ext cx="3546187" cy="6012711"/>
          </a:xfrm>
          <a:prstGeom prst="rect">
            <a:avLst/>
          </a:prstGeom>
        </p:spPr>
      </p:pic>
      <p:pic>
        <p:nvPicPr>
          <p:cNvPr id="9" name="Image 8" descr="Une image contenant texte, fruit, nourriture&#10;&#10;Description générée automatiquement">
            <a:extLst>
              <a:ext uri="{FF2B5EF4-FFF2-40B4-BE49-F238E27FC236}">
                <a16:creationId xmlns:a16="http://schemas.microsoft.com/office/drawing/2014/main" id="{8BF22A0E-B764-491B-EEEE-4AF3833E0B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0051" y="627321"/>
            <a:ext cx="3546186" cy="6020051"/>
          </a:xfrm>
          <a:prstGeom prst="rect">
            <a:avLst/>
          </a:prstGeom>
        </p:spPr>
      </p:pic>
      <p:pic>
        <p:nvPicPr>
          <p:cNvPr id="3" name="Image 2" descr="Une image contenant texte, fruit, ananas, boisson gazeuse&#10;&#10;Description générée automatiquement">
            <a:extLst>
              <a:ext uri="{FF2B5EF4-FFF2-40B4-BE49-F238E27FC236}">
                <a16:creationId xmlns:a16="http://schemas.microsoft.com/office/drawing/2014/main" id="{6DB58AE2-2209-5793-F017-9627DD7260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9191" y="627321"/>
            <a:ext cx="3550517" cy="602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574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917AB93-0197-320F-4657-82CDE630A3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980740" y="627320"/>
            <a:ext cx="3546187" cy="601271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324FD89-DCBB-CAB6-FE92-A6BB0D30FE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92292" y="634662"/>
            <a:ext cx="3546187" cy="601271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BF22A0E-B764-491B-EEEE-4AF3833E0B1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720051" y="630992"/>
            <a:ext cx="3546186" cy="601270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DB58AE2-2209-5793-F017-9627DD72600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349191" y="627321"/>
            <a:ext cx="3550516" cy="602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58866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0</Words>
  <Application>Microsoft Office PowerPoint</Application>
  <PresentationFormat>Grand écran</PresentationFormat>
  <Paragraphs>0</Paragraphs>
  <Slides>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Alix Giral</dc:creator>
  <cp:lastModifiedBy>Marketing NEMECO</cp:lastModifiedBy>
  <cp:revision>5</cp:revision>
  <dcterms:created xsi:type="dcterms:W3CDTF">2021-11-12T10:03:47Z</dcterms:created>
  <dcterms:modified xsi:type="dcterms:W3CDTF">2024-03-28T11:31:14Z</dcterms:modified>
</cp:coreProperties>
</file>