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3182"/>
  </p:normalViewPr>
  <p:slideViewPr>
    <p:cSldViewPr snapToGrid="0" snapToObjects="1">
      <p:cViewPr varScale="1">
        <p:scale>
          <a:sx n="60" d="100"/>
          <a:sy n="60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91D38-1DDA-D84B-AAE8-D461FA0E8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2526D5-6757-8945-918E-239496349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5EDDAB-1285-EC45-91EB-5C8C0644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0E4F2C-0E9A-1F47-AD9B-DD487E9F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1E8E57-32D1-DB41-A11E-044AE591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28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18A3C-C157-204B-BD01-E585F31B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8EB2C5-7DC1-AC47-840E-81C15BAE9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A6224-5D68-5D4A-9C2E-C541242C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EA1DF0-F3B1-1A4D-91E5-C59CF987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5CDF5D-2BF7-674B-819F-7CE819EE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3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5BD1BA-D1B4-9143-ABC8-AA1E1CA15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960E7E-5B03-C145-BD4C-1A5E88B3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C5EDA6-FE3D-4746-AACE-8C41EE35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768D8-2708-5E48-B7B8-69C3FC82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CB459-0EE8-5448-8077-A6AAD60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93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1BA41-813F-6242-A83A-2DEA80B6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B9F2AC-7755-1D4D-B328-84BE7588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63939E-EA98-444D-B8F8-85A01AEE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E658D-7203-3646-BF06-2A3A390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2DF17-A05E-A04E-AE35-9084E89D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7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A79DD-1844-544A-BCB5-EB88D2F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73D42B-1852-D24D-BF9D-A45398CFC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2E9D80-8694-874C-835B-B7266C3F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511046-B80E-CD46-AD60-EAEA1B45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0D88D6-4636-D744-9D2C-1FC9BB8B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5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DD677-317B-B045-B137-9009B254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871C6F-B512-294C-980A-2E524CE58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A48C5-697F-9142-8754-9A8E39895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4B46ED-B1CF-474A-87DF-2368D855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C0654B-74A6-964C-A8DC-245F0D78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DE173B-1410-724F-92E7-946E7D46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11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53C3B-CB5B-834D-AFD4-FCD122B1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5BF24E-A4FE-7642-81E0-FE2E8872A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2FE0A4-28C0-DD49-B735-A991EF60F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4BF37E-9449-374F-A96B-87CFAE7EE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E654CE-C83A-9A4F-90E8-65F0C3AB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A326F4-9B8C-9241-A28F-F278363F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8706AB6-0289-5A42-BC08-D3C58CD3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DB938C-888C-A843-B7E3-D75DED27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9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7960D-F5A2-0948-B981-7BD7DDE7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A3DB2E-AC39-7348-BB6C-1E59E507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C36380-D036-1747-9702-BC214FB7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C6B95D-E724-1F42-BBB2-FFF823C3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59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1B5218-90A8-A34A-888C-60B49977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5E3895-F391-D94D-ACE6-9D8C9120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6ACC49-2FA6-084F-A0D3-51A7000E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4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93148-EAA4-7D41-B66A-4B4DC252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84331A-B865-0942-810C-A7FD576A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0E72F8-2ADE-CC41-9601-A6F0C6F8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0D0F4E-9924-3E44-9EE8-2859B11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32322A-C6AA-204E-B526-F3F9EF8B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4524A8-B668-6E47-9BDA-E61D4504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2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04FC3-C10A-D542-B7CF-1630CA9E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0FE686-6020-4048-B918-4C54052BA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00EB3-1F40-914C-A53F-ACF3838E8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7EA20F-04BB-FC49-8079-D983E616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AB9962-D9AA-5846-8077-67E27122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7C1105-1C17-9748-8704-0A90D906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1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72223C-A433-904E-B08A-3E7451AF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225B07-A46E-5549-BCD6-3F36DE79F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A8DD2-4AB7-4A48-AE5B-FD7926684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EC96-FA7F-8E4C-B327-CBC1CEC5350A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CB5FB-C17F-1C4E-9A34-B0D32AB8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FE0E1-9B19-EC40-A82D-4135424EC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437C-3C36-854C-A540-DDF2383D9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34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86641A5-16E2-D041-8DE6-FB8D3E926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681" y="524526"/>
            <a:ext cx="5608638" cy="58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AD48987-4FE6-9940-B9A1-48FA7E8D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1323950"/>
            <a:ext cx="5062106" cy="50621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AB256A-A43D-FC46-A6BF-633B1E7F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8" y="2818943"/>
            <a:ext cx="3567113" cy="35671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B06B2C-E573-EF4B-8B45-E4CF67764DAC}"/>
              </a:ext>
            </a:extLst>
          </p:cNvPr>
          <p:cNvSpPr/>
          <p:nvPr/>
        </p:nvSpPr>
        <p:spPr>
          <a:xfrm>
            <a:off x="3553899" y="471944"/>
            <a:ext cx="5084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latin typeface="+mj-lt"/>
              </a:rPr>
              <a:t>POMME</a:t>
            </a:r>
          </a:p>
        </p:txBody>
      </p:sp>
    </p:spTree>
    <p:extLst>
      <p:ext uri="{BB962C8B-B14F-4D97-AF65-F5344CB8AC3E}">
        <p14:creationId xmlns:p14="http://schemas.microsoft.com/office/powerpoint/2010/main" val="137875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A2B057-8E3C-374E-AA97-32133B530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99" y="1323950"/>
            <a:ext cx="5062106" cy="50621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B06B2C-E573-EF4B-8B45-E4CF67764DAC}"/>
              </a:ext>
            </a:extLst>
          </p:cNvPr>
          <p:cNvSpPr/>
          <p:nvPr/>
        </p:nvSpPr>
        <p:spPr>
          <a:xfrm>
            <a:off x="3553899" y="471944"/>
            <a:ext cx="5084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latin typeface="+mj-lt"/>
              </a:rPr>
              <a:t>ORANGE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0F4190-83AE-6146-BA9A-AED4EAAD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388" y="2818943"/>
            <a:ext cx="3567113" cy="35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33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Macintosh PowerPoint</Application>
  <PresentationFormat>Grand écran</PresentationFormat>
  <Paragraphs>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Alix Giral</dc:creator>
  <cp:lastModifiedBy>Alix Giral</cp:lastModifiedBy>
  <cp:revision>1</cp:revision>
  <dcterms:created xsi:type="dcterms:W3CDTF">2021-11-19T13:25:00Z</dcterms:created>
  <dcterms:modified xsi:type="dcterms:W3CDTF">2021-11-19T13:50:25Z</dcterms:modified>
</cp:coreProperties>
</file>