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A85EE-5F06-4191-A9CC-0C4749B83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141D95-A767-4BA7-BFE9-57C2408CE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B9F0B-0A60-410F-87FA-F7B32FF4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EF927-8FB8-4E11-97A9-79379130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2C922-8F11-4C95-B8F0-7D34A49D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9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8FE8D-8384-4877-88F7-F050B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FBF01C-6B71-4AB0-A149-DE704B45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90FAE-42A3-485E-B6BF-085DA8F6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87A93-F195-4E50-A48A-8104F3B3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84C8E-42F9-481F-883B-8BC1E547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2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5800DD-51B4-4659-B858-573E4CB15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25D593-109E-464C-99AD-1FB1055E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152AB-7893-4502-BB9B-F2239529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45143-4827-43ED-BE95-4E4B9208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6DA7C-B558-4E74-AC65-2F7CE36A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2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3AA0-8570-4C55-A154-B1DBCF71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1FA69-B9D4-4918-B2AE-25A2628E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90F75B-DE08-4AE0-A69E-591F87BD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5900C2-5B9C-402D-8DE2-2A491C58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63BF4-F808-4AAF-8B93-4AB12FC3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A1EB-0DEA-4854-AE80-37CCA68A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A8B3CC-E97D-44B0-963F-C2A0F378B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AB795-3882-47CE-A029-38DBE162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34176-42BF-4D48-BED1-14345E9F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15177-A8A1-4DBC-8D38-868BDFB1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CBEC0-9DA7-4029-9FDF-61F93EE8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E68CA-53F7-46D6-999C-16A348A88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65385A-A0F5-4F05-8835-70FA4A321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0D2AA9-1448-43AF-904D-2E4A48A5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AF79EC-9586-4683-ABD2-F09161A8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947332-A2CF-448F-A366-E14994EC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81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3D390-73B1-49FE-A2A2-0EC3D43B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87537-C30B-472B-893D-9684F703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253753-8C11-4709-A7A6-0A17144B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698ED-3DBB-4793-9A2F-ADDD8F3E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024629-1C2C-447B-9436-A279DDC9D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A20E2D-2FE8-4AC8-AC1C-4BA4DDFC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C61FFF-316F-42BF-A27D-CC39FED5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6EBE8F-F965-4D07-B2C8-7D17A9A6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8BAF-12B7-4CB4-BBBE-92291FDF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B6574E-7438-4609-AD7C-F392FCD9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5B976-DC70-4F8B-821C-48DA19FB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94E1C7-9D2F-4BAC-834F-37A97CE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2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ED7062-7ED2-41F0-B77E-CF777A5B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BCAE23-1950-4C20-93FC-C2F650C1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11A3A3-4251-4151-86C7-00760248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6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14A2C-C9A9-452F-97B3-B2DEC6F9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2743E-49EC-4CF3-8F1D-3E126E1B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B31C05-1B50-4C32-AB67-4ADDA58B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DB7BD-4073-462F-B940-E3B00DA1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6947E-BA04-43B5-9063-EA8AF5D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7DC1DF-72DB-4947-8E87-4D09A184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1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5131B-2AD1-46CC-8717-48C52BCF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396582-B6F4-48DF-81CF-0868FC713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9EF9DC-CBF6-4DD2-B870-7F7BD442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BE6A46-71FF-4078-AAA9-7665B075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A789EC-DC1F-4C71-B363-8174E505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41ABB-7DD6-4545-B771-D60ED8FC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10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9E9460-5028-4C51-BED1-84D5257B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BCCD0-69ED-4B50-8A6D-B1B44A64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12057-A10C-4038-BFDE-8E3F5246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7671D-CF34-4C31-AC9C-9A5D02F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EA561-ED6F-4143-BB96-9A33C243F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CB3B6DD-1944-6F4F-AEEB-298C2B0A3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58" y="1317550"/>
            <a:ext cx="5211283" cy="42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POMME CONCOMBRE KALE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FEB247-4B9C-4B0D-B0FA-3CB9E04D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22" y="1175657"/>
            <a:ext cx="296415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POMME CAROTTE BETTERAVE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F4532-7568-4744-A2FA-6AED2857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8" y="1133505"/>
            <a:ext cx="2986143" cy="57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CAROTTE POMME ORANGE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C32962-6BC4-424C-90E0-7E2AB10D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3" y="1066800"/>
            <a:ext cx="3111794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0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Macintosh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POMME CONCOMBRE KALE</vt:lpstr>
      <vt:lpstr>POMME CAROTTE BETTERAVE</vt:lpstr>
      <vt:lpstr>CAROTTE POMME ORANGE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SABARD</dc:creator>
  <cp:lastModifiedBy>Alix Giral</cp:lastModifiedBy>
  <cp:revision>7</cp:revision>
  <dcterms:created xsi:type="dcterms:W3CDTF">2018-04-27T08:40:12Z</dcterms:created>
  <dcterms:modified xsi:type="dcterms:W3CDTF">2022-01-12T11:36:15Z</dcterms:modified>
</cp:coreProperties>
</file>