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9" r:id="rId4"/>
    <p:sldId id="258" r:id="rId5"/>
    <p:sldId id="260" r:id="rId6"/>
    <p:sldId id="257" r:id="rId7"/>
    <p:sldId id="261" r:id="rId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224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E5A85EE-5F06-4191-A9CC-0C4749B836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7141D95-A767-4BA7-BFE9-57C2408CE8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38B9F0B-0A60-410F-87FA-F7B32FF46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0F98-B3F5-43CD-9F80-53CA6F511C01}" type="datetimeFigureOut">
              <a:rPr lang="fr-FR" smtClean="0"/>
              <a:t>12/01/2022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1FEF927-8FB8-4E11-97A9-793791305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692C922-8F11-4C95-B8F0-7D34A49D6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9B693-7089-4E9A-9CBB-31859BBF99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5592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5F8FE8D-8384-4877-88F7-F050BFCDD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EFBF01C-6B71-4AB0-A149-DE704B452A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FC90FAE-42A3-485E-B6BF-085DA8F62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0F98-B3F5-43CD-9F80-53CA6F511C01}" type="datetimeFigureOut">
              <a:rPr lang="fr-FR" smtClean="0"/>
              <a:t>12/01/2022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5E87A93-F195-4E50-A48A-8104F3B37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7884C8E-42F9-481F-883B-8BC1E5472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9B693-7089-4E9A-9CBB-31859BBF99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9275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3C5800DD-51B4-4659-B858-573E4CB154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E25D593-109E-464C-99AD-1FB1055E70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90152AB-7893-4502-BB9B-F22395294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0F98-B3F5-43CD-9F80-53CA6F511C01}" type="datetimeFigureOut">
              <a:rPr lang="fr-FR" smtClean="0"/>
              <a:t>12/01/2022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A445143-4827-43ED-BE95-4E4B92081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F46DA7C-B558-4E74-AC65-2F7CE36A7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9B693-7089-4E9A-9CBB-31859BBF99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629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633AA0-8570-4C55-A154-B1DBCF711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AF1FA69-B9D4-4918-B2AE-25A2628E8C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590F75B-DE08-4AE0-A69E-591F87BD4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0F98-B3F5-43CD-9F80-53CA6F511C01}" type="datetimeFigureOut">
              <a:rPr lang="fr-FR" smtClean="0"/>
              <a:t>12/01/2022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55900C2-5B9C-402D-8DE2-2A491C58A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D963BF4-F808-4AAF-8B93-4AB12FC31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9B693-7089-4E9A-9CBB-31859BBF99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975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D0A1EB-0DEA-4854-AE80-37CCA68A08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0A8B3CC-E97D-44B0-963F-C2A0F378B6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F3AB795-3882-47CE-A029-38DBE1625D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0F98-B3F5-43CD-9F80-53CA6F511C01}" type="datetimeFigureOut">
              <a:rPr lang="fr-FR" smtClean="0"/>
              <a:t>12/01/2022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FD34176-42BF-4D48-BED1-14345E9F4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A015177-A8A1-4DBC-8D38-868BDFB18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9B693-7089-4E9A-9CBB-31859BBF99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1679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85CBEC0-9DA7-4029-9FDF-61F93EE86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53E68CA-53F7-46D6-999C-16A348A88C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265385A-A0F5-4F05-8835-70FA4A321B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00D2AA9-1448-43AF-904D-2E4A48A50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0F98-B3F5-43CD-9F80-53CA6F511C01}" type="datetimeFigureOut">
              <a:rPr lang="fr-FR" smtClean="0"/>
              <a:t>12/01/2022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EAF79EC-9586-4683-ABD2-F09161A8A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8947332-A2CF-448F-A366-E14994EC7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9B693-7089-4E9A-9CBB-31859BBF99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1817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363D390-73B1-49FE-A2A2-0EC3D43B5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4987537-C30B-472B-893D-9684F7031A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B253753-8C11-4709-A7A6-0A17144B8E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94D698ED-3DBB-4793-9A2F-ADDD8F3E39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40024629-1C2C-447B-9436-A279DDC9DE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8A20E2D-2FE8-4AC8-AC1C-4BA4DDFC9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0F98-B3F5-43CD-9F80-53CA6F511C01}" type="datetimeFigureOut">
              <a:rPr lang="fr-FR" smtClean="0"/>
              <a:t>12/01/2022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FAC61FFF-316F-42BF-A27D-CC39FED5B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E36EBE8F-F965-4D07-B2C8-7D17A9A66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9B693-7089-4E9A-9CBB-31859BBF99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6730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2E68BAF-12B7-4CB4-BBBE-92291FDF1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7B6574E-7438-4609-AD7C-F392FCD99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0F98-B3F5-43CD-9F80-53CA6F511C01}" type="datetimeFigureOut">
              <a:rPr lang="fr-FR" smtClean="0"/>
              <a:t>12/01/2022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C95B976-DC70-4F8B-821C-48DA19FB9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494E1C7-9D2F-4BAC-834F-37A97CEC2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9B693-7089-4E9A-9CBB-31859BBF99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5217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DED7062-7ED2-41F0-B77E-CF777A5B3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0F98-B3F5-43CD-9F80-53CA6F511C01}" type="datetimeFigureOut">
              <a:rPr lang="fr-FR" smtClean="0"/>
              <a:t>12/01/2022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DBCAE23-1950-4C20-93FC-C2F650C134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711A3A3-4251-4151-86C7-00760248A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9B693-7089-4E9A-9CBB-31859BBF99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8635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8214A2C-C9A9-452F-97B3-B2DEC6F9C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022743E-49EC-4CF3-8F1D-3E126E1BC0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EB31C05-1B50-4C32-AB67-4ADDA58B18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07DB7BD-4073-462F-B940-E3B00DA1C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0F98-B3F5-43CD-9F80-53CA6F511C01}" type="datetimeFigureOut">
              <a:rPr lang="fr-FR" smtClean="0"/>
              <a:t>12/01/2022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0A6947E-BA04-43B5-9063-EA8AF5DD8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57DC1DF-72DB-4947-8E87-4D09A184D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9B693-7089-4E9A-9CBB-31859BBF99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711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025131B-2AD1-46CC-8717-48C52BCF4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FD396582-B6F4-48DF-81CF-0868FC7136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99EF9DC-CBF6-4DD2-B870-7F7BD4429D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DBE6A46-71FF-4078-AAA9-7665B0756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0F98-B3F5-43CD-9F80-53CA6F511C01}" type="datetimeFigureOut">
              <a:rPr lang="fr-FR" smtClean="0"/>
              <a:t>12/01/2022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4A789EC-DC1F-4C71-B363-8174E5053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4341ABB-7DD6-4545-B771-D60ED8FCF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9B693-7089-4E9A-9CBB-31859BBF99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4108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2B9E9460-5028-4C51-BED1-84D5257B30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4ABCCD0-69ED-4B50-8A6D-B1B44A641C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F612057-A10C-4038-BFDE-8E3F52461A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0F98-B3F5-43CD-9F80-53CA6F511C01}" type="datetimeFigureOut">
              <a:rPr lang="fr-FR" smtClean="0"/>
              <a:t>12/01/2022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E27671D-CF34-4C31-AC9C-9A5D02F1FB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E8EA561-ED6F-4143-BB96-9A33C243F4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19B693-7089-4E9A-9CBB-31859BBF99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1327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EF05BFDD-2415-4610-A89C-4918E5CC1D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358" y="1317550"/>
            <a:ext cx="5211283" cy="422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8547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4226B01-7CD5-41C8-9D1E-CAF9A68394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ORANGE MANGUE PASSION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E7EE360-7DD9-43D3-AFFF-6AF2ABDC77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742" y="2114801"/>
            <a:ext cx="1955965" cy="3749623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EF01CE13-3548-49D8-954D-FDDEF569B5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8294" y="1328898"/>
            <a:ext cx="2147493" cy="5321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1081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4226B01-7CD5-41C8-9D1E-CAF9A68394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MYRTILLE FRAMBOISE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84A41C4-CF35-432F-A000-460FB93444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355" y="2186564"/>
            <a:ext cx="1976206" cy="3788425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56F41876-984C-4D14-A169-AA79533F51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441" y="1405921"/>
            <a:ext cx="1999128" cy="4953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3521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4226B01-7CD5-41C8-9D1E-CAF9A68394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GRENADE ACAI CRANBERRY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64279E3-1419-4A88-818E-57D15C5261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721" y="2006844"/>
            <a:ext cx="2099128" cy="4024069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D625D0E1-2A4A-4C14-99AE-E4911FC02A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6152" y="1525733"/>
            <a:ext cx="2012246" cy="4986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9145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4226B01-7CD5-41C8-9D1E-CAF9A68394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FRAISE BANANE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F7C360F-81EB-44B9-8792-1956B7FE28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975" y="2337848"/>
            <a:ext cx="1792402" cy="343607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214D1D88-E26F-4671-B6C1-D4B1CB5B2E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5624" y="1414021"/>
            <a:ext cx="2079017" cy="515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1909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4226B01-7CD5-41C8-9D1E-CAF9A68394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ANANAS BANANE COCO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EFC03EA1-D667-41F5-99D8-3E8EE7E48F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1373" y="1978832"/>
            <a:ext cx="2010540" cy="3854244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BF89EAC1-2926-49A6-98C2-24D69EF56A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0088" y="1414921"/>
            <a:ext cx="2010540" cy="4982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1797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4226B01-7CD5-41C8-9D1E-CAF9A68394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KIWI POMME ANANAS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9C53429-56D0-42BD-9D78-69D78DEDDD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143" y="1690688"/>
            <a:ext cx="2111714" cy="4048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34693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16</Words>
  <Application>Microsoft Macintosh PowerPoint</Application>
  <PresentationFormat>Grand écran</PresentationFormat>
  <Paragraphs>6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Thème Office</vt:lpstr>
      <vt:lpstr>Présentation PowerPoint</vt:lpstr>
      <vt:lpstr>ORANGE MANGUE PASSION</vt:lpstr>
      <vt:lpstr>MYRTILLE FRAMBOISE</vt:lpstr>
      <vt:lpstr>GRENADE ACAI CRANBERRY</vt:lpstr>
      <vt:lpstr>FRAISE BANANE</vt:lpstr>
      <vt:lpstr>ANANAS BANANE COCO</vt:lpstr>
      <vt:lpstr>KIWI POMME ANANAS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Matthieu SABARD</dc:creator>
  <cp:lastModifiedBy>Alix Giral</cp:lastModifiedBy>
  <cp:revision>5</cp:revision>
  <dcterms:created xsi:type="dcterms:W3CDTF">2018-04-27T08:40:12Z</dcterms:created>
  <dcterms:modified xsi:type="dcterms:W3CDTF">2022-01-12T11:22:28Z</dcterms:modified>
</cp:coreProperties>
</file>