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46F20-9F2E-AE4B-B2A5-CFFB78896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9CA6A7-DAAC-B34A-84E9-33F7C515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ADD060-4C43-2A4E-B1F9-0E91F07C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43D7BE-91C3-E845-B60F-4996CA1E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A5E013-FA0F-C74D-BE6B-FDE6CDAC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18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88FA0-AEFB-A043-93C2-63FC6943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04ECA2-27AF-5645-A7F9-99A37A0E7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F9D3C9-EE49-A340-AAE5-C1B1B28B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5A55C-52A7-D643-BD1A-1FAA88C3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D5AFB-7E6E-0D43-89A0-A5FDD6EC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6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C02BD1-1112-6D4F-99D3-146718973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E905A0-195A-0C4B-A424-EEF514A1A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C52900-711A-FF44-B745-AA1C34C4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10EAF-8052-1F44-B758-CABC79ED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D9F8F3-5BEE-4C40-89DE-C7F8681F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35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0E308-0F80-5B41-84C6-205B56C7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AE9658-669F-514B-B6F9-59887F350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DD82F1-3B69-754A-88E1-B79AAB8C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91562F-95F6-804A-923C-A7AFE822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256687-2805-4244-9B90-4CFB83B4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8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EBFC0-BFCD-834B-A228-1B8AF567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C00A67-DE59-F343-B3F5-D7DC80003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42DA8-3C32-8F4C-9D6E-44FDC72D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97355C-80A8-8349-B59C-A212DE65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13BAF-42EB-974F-83B3-AE0F7936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95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C4C80-32CC-5D45-B3CA-FFE603E5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649686-83E1-804B-B6CA-7EEC67E7B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74F3AF-7703-C948-A20A-9B1FB2C7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47589B-40CB-D74E-8699-1E3A867D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C573C5-85C9-EA4E-869F-0C81B961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8DC947-92EC-5642-8C75-18450C5A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0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09FFDF-4F3B-F247-9C28-41BFA1C2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CA3B3C-CF63-7848-AE8B-56D73F78A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28B35E-4302-2D48-915B-391FB395D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19A72A-AA06-B849-B7B7-AB99FD2B4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090A39-7B41-424D-9017-BEC1F1F1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2EC785-4C33-F547-9B27-88D4EE31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C06EAE-37C1-EB43-AE5C-4F87FA54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0ACA83-1A04-194B-B709-431F4031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6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0070F-88B4-0A46-A62A-E0B3BC1E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86D2AF-8F39-A643-B25F-6A43830F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6D191D-7453-9D47-B35D-D242AB6F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4B781D-3A20-6045-909E-6C2B387A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48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B74D7D-0DA8-354F-9056-C22533FE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5743CD-203A-7148-ACF1-0719FC62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9F0C28-D014-CE46-8BA3-11B2D109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0F810-945A-344E-9204-1B8BA068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090C48-EDE5-2C49-A661-9E06B154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0D33AE-0D79-5745-AD4D-D4F0CED5F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CC6F51-0940-C44F-9C1B-97BA3B41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E3EF37-2129-1548-B91A-8F228587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8064A2-1B77-274F-9BD1-FA31DC3C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26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E54D03-EE91-294A-80C0-65C8F9BA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F58B78-C97A-9042-B5F3-467A6F150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FDB342-EBAF-B14E-BA29-AF38BDEA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D0350-FC86-DD40-A5FC-61401B67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DC6185-46CE-6749-81CA-32006DBC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918CB4-8F83-F540-BB0F-D8D5F5E2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11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081A2F-507E-CE42-B6FB-1E511727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0BEB91-BC9E-3B47-84A4-0DB0FD344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AFBB0-D159-724F-A48E-6BEA584E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8C69-33A6-C749-814D-78D4B4C5D7B3}" type="datetimeFigureOut">
              <a:rPr lang="fr-FR" smtClean="0"/>
              <a:t>09/11/2021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DD26C-DBF7-4348-B2D5-EBBD60D6B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D08E8A-ED45-9944-8F48-B2FE517E4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675C-7A0D-9B4F-82E9-93B4ABB93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5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7EB742-6AD4-A340-8369-07749494F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5"/>
          <a:stretch/>
        </p:blipFill>
        <p:spPr>
          <a:xfrm>
            <a:off x="4160576" y="0"/>
            <a:ext cx="3870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5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DCCFFC5-CF1E-4C49-A96A-48042256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44" y="0"/>
            <a:ext cx="6152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C99708-B8F1-3E4A-B096-7F129CA3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95" y="-10610"/>
            <a:ext cx="6868610" cy="68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979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Alix Giral</dc:creator>
  <cp:lastModifiedBy>Alix Giral</cp:lastModifiedBy>
  <cp:revision>1</cp:revision>
  <dcterms:created xsi:type="dcterms:W3CDTF">2021-11-09T13:44:49Z</dcterms:created>
  <dcterms:modified xsi:type="dcterms:W3CDTF">2021-11-09T13:47:50Z</dcterms:modified>
</cp:coreProperties>
</file>