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58" r:id="rId5"/>
    <p:sldId id="260" r:id="rId6"/>
    <p:sldId id="257" r:id="rId7"/>
    <p:sldId id="261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6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5A85EE-5F06-4191-A9CC-0C4749B83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7141D95-A767-4BA7-BFE9-57C2408CE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8B9F0B-0A60-410F-87FA-F7B32FF46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0F98-B3F5-43CD-9F80-53CA6F511C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FEF927-8FB8-4E11-97A9-793791305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92C922-8F11-4C95-B8F0-7D34A49D6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B693-7089-4E9A-9CBB-31859BBF99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9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F8FE8D-8384-4877-88F7-F050BFCD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FBF01C-6B71-4AB0-A149-DE704B45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C90FAE-42A3-485E-B6BF-085DA8F6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0F98-B3F5-43CD-9F80-53CA6F511C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E87A93-F195-4E50-A48A-8104F3B3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884C8E-42F9-481F-883B-8BC1E547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B693-7089-4E9A-9CBB-31859BBF99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27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C5800DD-51B4-4659-B858-573E4CB15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25D593-109E-464C-99AD-1FB1055E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0152AB-7893-4502-BB9B-F2239529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0F98-B3F5-43CD-9F80-53CA6F511C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445143-4827-43ED-BE95-4E4B9208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6DA7C-B558-4E74-AC65-2F7CE36A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B693-7089-4E9A-9CBB-31859BBF99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2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633AA0-8570-4C55-A154-B1DBCF71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F1FA69-B9D4-4918-B2AE-25A2628E8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90F75B-DE08-4AE0-A69E-591F87BD4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0F98-B3F5-43CD-9F80-53CA6F511C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5900C2-5B9C-402D-8DE2-2A491C58A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963BF4-F808-4AAF-8B93-4AB12FC31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B693-7089-4E9A-9CBB-31859BBF99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7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0A1EB-0DEA-4854-AE80-37CCA68A0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A8B3CC-E97D-44B0-963F-C2A0F378B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3AB795-3882-47CE-A029-38DBE1625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0F98-B3F5-43CD-9F80-53CA6F511C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D34176-42BF-4D48-BED1-14345E9F4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015177-A8A1-4DBC-8D38-868BDFB1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B693-7089-4E9A-9CBB-31859BBF99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679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5CBEC0-9DA7-4029-9FDF-61F93EE86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3E68CA-53F7-46D6-999C-16A348A88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65385A-A0F5-4F05-8835-70FA4A321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0D2AA9-1448-43AF-904D-2E4A48A50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0F98-B3F5-43CD-9F80-53CA6F511C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AF79EC-9586-4683-ABD2-F09161A8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947332-A2CF-448F-A366-E14994EC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B693-7089-4E9A-9CBB-31859BBF99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81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63D390-73B1-49FE-A2A2-0EC3D43B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987537-C30B-472B-893D-9684F7031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B253753-8C11-4709-A7A6-0A17144B8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D698ED-3DBB-4793-9A2F-ADDD8F3E3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024629-1C2C-447B-9436-A279DDC9D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8A20E2D-2FE8-4AC8-AC1C-4BA4DDFC9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0F98-B3F5-43CD-9F80-53CA6F511C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C61FFF-316F-42BF-A27D-CC39FED5B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36EBE8F-F965-4D07-B2C8-7D17A9A6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B693-7089-4E9A-9CBB-31859BBF99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730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68BAF-12B7-4CB4-BBBE-92291FDF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7B6574E-7438-4609-AD7C-F392FCD99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0F98-B3F5-43CD-9F80-53CA6F511C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95B976-DC70-4F8B-821C-48DA19FB9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94E1C7-9D2F-4BAC-834F-37A97CEC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B693-7089-4E9A-9CBB-31859BBF99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217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ED7062-7ED2-41F0-B77E-CF777A5B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0F98-B3F5-43CD-9F80-53CA6F511C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BCAE23-1950-4C20-93FC-C2F650C1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11A3A3-4251-4151-86C7-00760248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B693-7089-4E9A-9CBB-31859BBF99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63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14A2C-C9A9-452F-97B3-B2DEC6F9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22743E-49EC-4CF3-8F1D-3E126E1BC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EB31C05-1B50-4C32-AB67-4ADDA58B1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7DB7BD-4073-462F-B940-E3B00DA1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0F98-B3F5-43CD-9F80-53CA6F511C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A6947E-BA04-43B5-9063-EA8AF5DD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7DC1DF-72DB-4947-8E87-4D09A184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B693-7089-4E9A-9CBB-31859BBF99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1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5131B-2AD1-46CC-8717-48C52BCF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396582-B6F4-48DF-81CF-0868FC713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9EF9DC-CBF6-4DD2-B870-7F7BD4429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BE6A46-71FF-4078-AAA9-7665B075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0F98-B3F5-43CD-9F80-53CA6F511C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A789EC-DC1F-4C71-B363-8174E5053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341ABB-7DD6-4545-B771-D60ED8FC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B693-7089-4E9A-9CBB-31859BBF99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10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B9E9460-5028-4C51-BED1-84D5257B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ABCCD0-69ED-4B50-8A6D-B1B44A641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612057-A10C-4038-BFDE-8E3F52461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0F98-B3F5-43CD-9F80-53CA6F511C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27671D-CF34-4C31-AC9C-9A5D02F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8EA561-ED6F-4143-BB96-9A33C243F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B693-7089-4E9A-9CBB-31859BBF99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32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42146B0-5BF2-F14F-84C4-103C6F0B8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82" y="607742"/>
            <a:ext cx="6319435" cy="545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54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4D586AE-2F5C-8D4A-9E5A-3333840B2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94" y="1327534"/>
            <a:ext cx="2147493" cy="53209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56077DC-B57F-BF42-85C2-8928BC3D0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42" y="2111623"/>
            <a:ext cx="1955965" cy="37528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4226B01-7CD5-41C8-9D1E-CAF9A683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ORANGE  MANGO  PASSION FRUIT</a:t>
            </a:r>
          </a:p>
        </p:txBody>
      </p:sp>
    </p:spTree>
    <p:extLst>
      <p:ext uri="{BB962C8B-B14F-4D97-AF65-F5344CB8AC3E}">
        <p14:creationId xmlns:p14="http://schemas.microsoft.com/office/powerpoint/2010/main" val="1345108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3746775-85CD-E94D-82CA-FE6888C33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55" y="2183351"/>
            <a:ext cx="1976207" cy="37916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4226B01-7CD5-41C8-9D1E-CAF9A683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BLUEBERRY RASPBERRY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D8D16B-0C0D-2545-A367-7EF35BEB5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41" y="1405921"/>
            <a:ext cx="1999128" cy="495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5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1B51DD3-950F-4A4E-942C-CEE13C4BB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21" y="2003433"/>
            <a:ext cx="2099128" cy="402748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4226B01-7CD5-41C8-9D1E-CAF9A683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POMEGRANATE AÇAI CRANBERRY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E2C2F66-ADE7-9B46-9885-DFB9708AC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981" y="1506584"/>
            <a:ext cx="2012417" cy="498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14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0DC68F6-7101-DD45-A6A1-4C0C52446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75" y="2334936"/>
            <a:ext cx="1792402" cy="34389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B03AF8D-CB75-D84B-A959-6713C2A95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623" y="1414460"/>
            <a:ext cx="2079017" cy="51513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4226B01-7CD5-41C8-9D1E-CAF9A683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STRAWBERRY BANANA</a:t>
            </a:r>
          </a:p>
        </p:txBody>
      </p:sp>
    </p:spTree>
    <p:extLst>
      <p:ext uri="{BB962C8B-B14F-4D97-AF65-F5344CB8AC3E}">
        <p14:creationId xmlns:p14="http://schemas.microsoft.com/office/powerpoint/2010/main" val="3989190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B1FC2C7-2F87-E44F-83F2-C0C90804C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56" y="1976837"/>
            <a:ext cx="2009357" cy="38552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4226B01-7CD5-41C8-9D1E-CAF9A683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PINEAPPLE BANANA COCO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E920129-D0B2-B542-9291-2A2E83F6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16" y="1413424"/>
            <a:ext cx="2010712" cy="49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79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BF08150-BDD7-5643-BEE6-26AFBECD0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43" y="1687257"/>
            <a:ext cx="2111714" cy="40516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4226B01-7CD5-41C8-9D1E-CAF9A683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KIWI APPLE PINEAPPLE</a:t>
            </a:r>
          </a:p>
        </p:txBody>
      </p:sp>
    </p:spTree>
    <p:extLst>
      <p:ext uri="{BB962C8B-B14F-4D97-AF65-F5344CB8AC3E}">
        <p14:creationId xmlns:p14="http://schemas.microsoft.com/office/powerpoint/2010/main" val="11273469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17</Words>
  <Application>Microsoft Macintosh PowerPoint</Application>
  <PresentationFormat>Grand écran</PresentationFormat>
  <Paragraphs>6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ORANGE  MANGO  PASSION FRUIT</vt:lpstr>
      <vt:lpstr>BLUEBERRY RASPBERRY</vt:lpstr>
      <vt:lpstr>POMEGRANATE AÇAI CRANBERRY</vt:lpstr>
      <vt:lpstr>STRAWBERRY BANANA</vt:lpstr>
      <vt:lpstr>PINEAPPLE BANANA COCO</vt:lpstr>
      <vt:lpstr>KIWI APPLE PINEAPPLE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Matthieu SABARD</dc:creator>
  <cp:lastModifiedBy>Alix Giral</cp:lastModifiedBy>
  <cp:revision>6</cp:revision>
  <dcterms:created xsi:type="dcterms:W3CDTF">2018-04-27T08:40:12Z</dcterms:created>
  <dcterms:modified xsi:type="dcterms:W3CDTF">2022-01-12T11:18:56Z</dcterms:modified>
</cp:coreProperties>
</file>