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81DD5-E465-49C5-8151-0AA67984C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EA0436-C333-4C2D-836B-7C264A2BA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F34948-BBD9-4ADB-89D6-C8DC462F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0B1F-92E2-4C2E-AE75-E19B120F1DC6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AD990A-B060-4E90-B7F9-395F74D1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939B9E-5542-4076-A8B1-A76BE68C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ACA-7724-462F-A08D-C24BDB79B6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5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1C344-D8D9-409D-81E8-1CAC1B61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38BCD1-6471-4F1D-A858-9232368C6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2A69BB-795A-49EF-94F8-EEC231A7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0B1F-92E2-4C2E-AE75-E19B120F1DC6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5523E5-D459-472A-9A36-206C022A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8AC319-FE76-46C6-9E13-9BD2B36F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ACA-7724-462F-A08D-C24BDB79B6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85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9C1332C-E925-4C79-964C-AF6DA0FF6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F53169-0265-4D6B-B35E-AFC6B32E9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DE6058-B2A0-421D-BC1C-CB31D2C0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0B1F-92E2-4C2E-AE75-E19B120F1DC6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0970BA-3FE1-419A-B15C-B09C947B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F534BF-F6FC-4EAF-8FAD-B7F9FC8A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ACA-7724-462F-A08D-C24BDB79B6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67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2686B-B184-4F53-9DD8-DD169F82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8DB8F6-379F-44E7-8486-5AD5AD984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2F5E9-C532-4179-A4FF-95407D01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0B1F-92E2-4C2E-AE75-E19B120F1DC6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E552A-2DF5-422A-88F3-172F79A3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7348B8-682C-4204-9424-70E08E1F6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ACA-7724-462F-A08D-C24BDB79B6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88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CE09F-F999-426D-9CFF-6B9F297E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1AC1D3-C8F1-4301-ABB8-971F57BEF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B03DA8-A244-4803-96C1-3ED189B4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0B1F-92E2-4C2E-AE75-E19B120F1DC6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2D136C-BACA-469F-A8F3-A5AFCA20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788DF4-F785-4819-9F29-87CCC164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ACA-7724-462F-A08D-C24BDB79B6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11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2A2E74-8C71-4AEE-BAA4-2CA10AA0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43D11B-EC33-4985-8C01-EB5046C0B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CF240C-1A0E-496B-A5C3-DA849F893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455A81-10D5-439D-AC4F-620ADB35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0B1F-92E2-4C2E-AE75-E19B120F1DC6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62D181-87BF-4DD5-83A7-21D481B5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A90267-4273-46A0-86AF-B5A3960F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ACA-7724-462F-A08D-C24BDB79B6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33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E43C-DE15-48CF-A6B9-501FA05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C440AD-7AAC-4B89-8ACB-A7DF8B163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E11CA5-0894-4A3D-966A-EA66D3C86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A5F827-599F-41C5-BF09-FAA578668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7F8E53-375F-4AA1-98A8-15A631E9F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4A421C8-FC9A-4FF6-8023-96FD4EBF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0B1F-92E2-4C2E-AE75-E19B120F1DC6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4B17171-3CF2-4542-9904-29AB16B0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78BDD0-D4F3-4580-AD10-5BA9EAD9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ACA-7724-462F-A08D-C24BDB79B6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57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5BD70-FB5E-438E-9318-1A6C980B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6CA63C-4657-4BDE-BCD6-A399A8D4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0B1F-92E2-4C2E-AE75-E19B120F1DC6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324B0F-C6CE-499B-B778-873D14D0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020261-32C3-414E-81D3-3A96D368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ACA-7724-462F-A08D-C24BDB79B6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16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C06905-DE09-4C5C-AE5A-6E44B630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0B1F-92E2-4C2E-AE75-E19B120F1DC6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C27E0F-1D30-4A0F-AFDA-3CCDC20D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1BB9D0-AA1F-490E-AD28-82D2C500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ACA-7724-462F-A08D-C24BDB79B6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65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F0EC7B-0234-439F-B2CF-DAADBF98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7F426B-C1DB-4A40-AF7C-A6BB31F12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6B79AC-5155-4081-9875-D55C91E2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1F48E5-51FD-4059-B961-19456A43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0B1F-92E2-4C2E-AE75-E19B120F1DC6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098CAF-9942-4733-B3C9-A1C176D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5887A8-3AB0-4B5E-A9CF-BC662024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ACA-7724-462F-A08D-C24BDB79B6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15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43B21-A8A5-40B6-887B-62EECE49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552F103-EDAD-4DE1-AE16-824E8EB73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C1C6E5-B3AC-472F-848F-5FD4E1300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5819EA-EF8C-4608-9602-02F290CC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0B1F-92E2-4C2E-AE75-E19B120F1DC6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BBF07E-DD01-48F5-B694-A21E4BA3B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76318B-6A98-423D-9337-AEC761F4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ACA-7724-462F-A08D-C24BDB79B6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2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1C2B014-42D2-4644-B2AF-3BB081ED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E1789-9415-4E92-BDDC-5609B0961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A5C349-452A-41DF-BA2D-FA082A99D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D0B1F-92E2-4C2E-AE75-E19B120F1DC6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AB7A3D-ABC5-40B8-A0EB-906B62533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C6CCD5-836D-43E3-887B-63FFAC4BC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4ACA-7724-462F-A08D-C24BDB79B6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02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630120-7233-491D-BC0A-79C3AB37C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289050"/>
            <a:ext cx="88011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16747-FB9E-4975-AB24-505A5AC9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896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ALOE MANGUE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DF6F3C-B573-454A-9B10-E383EA237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08" y="1357459"/>
            <a:ext cx="1647583" cy="53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8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16747-FB9E-4975-AB24-505A5AC9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00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ALOE MELON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D97045-4CF7-4457-95F5-42BD3D9E2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40" y="1352568"/>
            <a:ext cx="1663719" cy="536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0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16747-FB9E-4975-AB24-505A5AC9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ALOE COCO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5D7A9C-CC8B-C14F-9A20-7CA5DD6BE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40" y="1325563"/>
            <a:ext cx="1663719" cy="536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16747-FB9E-4975-AB24-505A5AC9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ALOE PASTEQUE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B19FE06-DD6D-A84F-A709-A721026AD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33" y="1325563"/>
            <a:ext cx="1578933" cy="540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6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16747-FB9E-4975-AB24-505A5AC9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ALOE PECHE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F6D114-57DB-8F4F-9A63-A531B71F6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34" y="1325563"/>
            <a:ext cx="1465332" cy="53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8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16747-FB9E-4975-AB24-505A5AC9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ALOE MYRTILLE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61532D-B57B-43DB-AE64-B9B0D20A1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79" y="1325563"/>
            <a:ext cx="1669439" cy="536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949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Macintosh PowerPoint</Application>
  <PresentationFormat>Grand écran</PresentationFormat>
  <Paragraphs>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ALOE MANGUE</vt:lpstr>
      <vt:lpstr>ALOE MELON</vt:lpstr>
      <vt:lpstr>ALOE COCO</vt:lpstr>
      <vt:lpstr>ALOE PASTEQUE</vt:lpstr>
      <vt:lpstr>ALOE PECHE</vt:lpstr>
      <vt:lpstr>ALOE MYRTILLE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Matthieu SABARD</dc:creator>
  <cp:lastModifiedBy>Alix Giral</cp:lastModifiedBy>
  <cp:revision>3</cp:revision>
  <dcterms:created xsi:type="dcterms:W3CDTF">2018-04-27T09:04:24Z</dcterms:created>
  <dcterms:modified xsi:type="dcterms:W3CDTF">2021-11-23T12:01:24Z</dcterms:modified>
</cp:coreProperties>
</file>